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EC361-F404-40BE-A7E7-932EC868686D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E4AE-530B-4BF3-930E-DF7D7D2494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6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46: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pasó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tus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vacaciones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b="1" dirty="0" smtClean="0">
                <a:solidFill>
                  <a:schemeClr val="tx1"/>
                </a:solidFill>
              </a:rPr>
              <a:t>El baloncesto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Sigan el modelo. (</a:t>
            </a:r>
            <a:r>
              <a:rPr lang="es-ES" sz="3600" dirty="0" err="1" smtClean="0">
                <a:solidFill>
                  <a:schemeClr val="tx1"/>
                </a:solidFill>
              </a:rPr>
              <a:t>follow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the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model</a:t>
            </a:r>
            <a:r>
              <a:rPr lang="es-ES" sz="3600" dirty="0" smtClean="0">
                <a:solidFill>
                  <a:schemeClr val="tx1"/>
                </a:solidFill>
              </a:rPr>
              <a:t>) </a:t>
            </a:r>
            <a:r>
              <a:rPr lang="es-ES" sz="3600" dirty="0" err="1" smtClean="0">
                <a:solidFill>
                  <a:schemeClr val="tx1"/>
                </a:solidFill>
              </a:rPr>
              <a:t>textbook</a:t>
            </a:r>
            <a:r>
              <a:rPr lang="es-ES" sz="3600" dirty="0" smtClean="0">
                <a:solidFill>
                  <a:schemeClr val="tx1"/>
                </a:solidFill>
              </a:rPr>
              <a:t> </a:t>
            </a:r>
            <a:r>
              <a:rPr lang="es-ES" sz="3600" dirty="0" err="1" smtClean="0">
                <a:solidFill>
                  <a:schemeClr val="tx1"/>
                </a:solidFill>
              </a:rPr>
              <a:t>Pg</a:t>
            </a:r>
            <a:r>
              <a:rPr lang="es-ES" sz="3600" dirty="0" smtClean="0">
                <a:solidFill>
                  <a:schemeClr val="tx1"/>
                </a:solidFill>
              </a:rPr>
              <a:t> 126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1. ¿Jugó Pablo?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¿jugaste?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2. ¿Jugó Pablo (al) baloncesto?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¿jugaste (al) baloncesto?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3. ¿Pasó el balón a un amigo?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¿driblaste con el balón?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4. ¿Tiró el balón?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¿tiraste el balón?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5. ¿Encestó?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¿encestaste?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6. ¿Marcó un tanto?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A ver. Pablo, ¿marcaste un tanto?</a:t>
            </a:r>
            <a:endParaRPr lang="en-US" sz="36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2do 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Textbook Pg 127 Ex14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mtClean="0"/>
              <a:t>Look at the illustration. Work with a classmate, asking and answering questions about what these Spanish friends did at the beach in Torremolinos.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Conversación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Let’s practice our conversation.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You have 3 minutes to organize your points.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Each group will present their dialog.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 Tarea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You and your family spent a day at the beach. Write one paragraph describing five activities that you and your family did. You must use the past tense!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Textbook Pg 127 Ex14</vt:lpstr>
      <vt:lpstr>Conversación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2012-03-19T15:43:16Z</dcterms:created>
  <dcterms:modified xsi:type="dcterms:W3CDTF">2012-03-19T15:43:55Z</dcterms:modified>
</cp:coreProperties>
</file>